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D28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 autoAdjust="0"/>
    <p:restoredTop sz="94619"/>
  </p:normalViewPr>
  <p:slideViewPr>
    <p:cSldViewPr snapToGrid="0" snapToObjects="1">
      <p:cViewPr>
        <p:scale>
          <a:sx n="60" d="100"/>
          <a:sy n="60" d="100"/>
        </p:scale>
        <p:origin x="648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5" y="12160179"/>
            <a:ext cx="11230552" cy="589423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457375" y="-1"/>
            <a:ext cx="4150088" cy="333849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840984" y="19767383"/>
            <a:ext cx="8897233" cy="8688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11424928" y="18831960"/>
            <a:ext cx="9598638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1668423" y="6518169"/>
            <a:ext cx="577482" cy="482029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431815" y="19767383"/>
            <a:ext cx="816900" cy="868874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10962737" y="18831960"/>
            <a:ext cx="625691" cy="478384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riángulo rectángulo 22"/>
          <p:cNvSpPr/>
          <p:nvPr/>
        </p:nvSpPr>
        <p:spPr>
          <a:xfrm>
            <a:off x="0" y="2323838"/>
            <a:ext cx="21915881" cy="9760066"/>
          </a:xfrm>
          <a:prstGeom prst="rt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 rot="16200000">
            <a:off x="-2579391" y="6872679"/>
            <a:ext cx="7388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603160" y="6419041"/>
            <a:ext cx="83093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760" y="4550296"/>
            <a:ext cx="10297084" cy="6503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804DDAB9-ABF8-E748-95E1-FF89BC42C18B}"/>
              </a:ext>
            </a:extLst>
          </p:cNvPr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7A0D28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E25CEB0-2676-BD43-8792-9E2F07D4029B}"/>
              </a:ext>
            </a:extLst>
          </p:cNvPr>
          <p:cNvSpPr txBox="1"/>
          <p:nvPr/>
        </p:nvSpPr>
        <p:spPr>
          <a:xfrm>
            <a:off x="2100483" y="1791485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B49A176-4D05-CB49-B8B6-EE90A23065C0}"/>
              </a:ext>
            </a:extLst>
          </p:cNvPr>
          <p:cNvSpPr txBox="1"/>
          <p:nvPr/>
        </p:nvSpPr>
        <p:spPr>
          <a:xfrm>
            <a:off x="202142" y="18013057"/>
            <a:ext cx="1017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DESARROLLO O IDEAS QUE SUSTENTAN EL ARGUMENTO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3BBB05-040A-7A4B-A7FC-772FF5FE36BB}"/>
              </a:ext>
            </a:extLst>
          </p:cNvPr>
          <p:cNvSpPr txBox="1"/>
          <p:nvPr/>
        </p:nvSpPr>
        <p:spPr>
          <a:xfrm>
            <a:off x="10843949" y="17908630"/>
            <a:ext cx="1017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78CC9B3-7C9B-A24B-8C2B-2A14C5FC1A01}"/>
              </a:ext>
            </a:extLst>
          </p:cNvPr>
          <p:cNvSpPr txBox="1"/>
          <p:nvPr/>
        </p:nvSpPr>
        <p:spPr>
          <a:xfrm>
            <a:off x="10843949" y="24195021"/>
            <a:ext cx="1017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BIBLIOGRAFÍA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1BE0C28-8A0F-874F-B775-557994422B04}"/>
              </a:ext>
            </a:extLst>
          </p:cNvPr>
          <p:cNvSpPr/>
          <p:nvPr/>
        </p:nvSpPr>
        <p:spPr>
          <a:xfrm>
            <a:off x="10734221" y="25081775"/>
            <a:ext cx="10588588" cy="3374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8082687-4CA3-F042-AAEE-0C1917E4FC4B}"/>
              </a:ext>
            </a:extLst>
          </p:cNvPr>
          <p:cNvSpPr/>
          <p:nvPr/>
        </p:nvSpPr>
        <p:spPr>
          <a:xfrm>
            <a:off x="10272030" y="25081775"/>
            <a:ext cx="734690" cy="337435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966FAE7-35DD-8F44-87B0-378A532A7A19}"/>
              </a:ext>
            </a:extLst>
          </p:cNvPr>
          <p:cNvSpPr txBox="1"/>
          <p:nvPr/>
        </p:nvSpPr>
        <p:spPr>
          <a:xfrm>
            <a:off x="1351561" y="20064225"/>
            <a:ext cx="81216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085357-84F7-DC46-8E82-6B50D9BCB03A}"/>
              </a:ext>
            </a:extLst>
          </p:cNvPr>
          <p:cNvSpPr txBox="1"/>
          <p:nvPr/>
        </p:nvSpPr>
        <p:spPr>
          <a:xfrm>
            <a:off x="11707216" y="19111264"/>
            <a:ext cx="93163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FF08D1C-C7D1-F04D-A4F4-E7737A8F637A}"/>
              </a:ext>
            </a:extLst>
          </p:cNvPr>
          <p:cNvSpPr txBox="1"/>
          <p:nvPr/>
        </p:nvSpPr>
        <p:spPr>
          <a:xfrm>
            <a:off x="11424928" y="25361079"/>
            <a:ext cx="95986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.</a:t>
            </a:r>
          </a:p>
          <a:p>
            <a:endParaRPr lang="es-ES" sz="2200" dirty="0">
              <a:latin typeface="Helvetica Light"/>
              <a:cs typeface="Helvetica Light"/>
            </a:endParaRPr>
          </a:p>
          <a:p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endParaRPr lang="es-ES" sz="22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BA827413-789F-AE4B-905D-810ACE5E1B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1351" y="260697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FB43230-C19E-5146-B7DC-74ECBB9D96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05552" y="22197"/>
            <a:ext cx="4256120" cy="333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337</Words>
  <Application>Microsoft Macintosh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17</cp:revision>
  <dcterms:created xsi:type="dcterms:W3CDTF">2018-03-20T00:18:28Z</dcterms:created>
  <dcterms:modified xsi:type="dcterms:W3CDTF">2018-04-03T22:30:24Z</dcterms:modified>
</cp:coreProperties>
</file>